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" y="-32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327154"/>
            <a:ext cx="1216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улице в гололёд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062" y="1052737"/>
            <a:ext cx="6902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своего маршрута не спешить и избегать резких движений, смотреть под ноги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маршрут проложить подальше от проезжей части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нужно осмотреться – лучше остановиться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во время движения должны быть расслаблены и согнуты в коленях, корпус слегка наклонен вперед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руки в карманах во время движения опасно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идти под крышами зданий и держаться подальше от стен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Идти лучше по снежной кромке и избегать мест с наклонной поверхностью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Пересекать проезжую часть предельно внимательно по пешеходным переходам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в гололед представляют ступеньки – при спуске ногу необходимо ставить вдоль ступеньки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обувь с нескользкой подошвой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подошву обуви в зимний период лучше сделать нескользящую накладку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4435" y="1052737"/>
            <a:ext cx="5055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Передвигаться надо осторожно, ступая на всю подошву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при ходьбе должны быть свободны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поскользнулись, сразу присядьте, чтобы снизить высоту падения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падение неизбежно,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присядьте и наклонитесь в сторону, так как это делают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хоккеисты</a:t>
            </a:r>
          </a:p>
        </p:txBody>
      </p:sp>
      <p:pic>
        <p:nvPicPr>
          <p:cNvPr id="1026" name="Picture 2" descr="C:\Users\USER\Desktop\24C58PIC8Ck7W76JVDY11_PIC2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1" t="64945" r="21347" b="4452"/>
          <a:stretch/>
        </p:blipFill>
        <p:spPr bwMode="auto">
          <a:xfrm>
            <a:off x="11096927" y="55855"/>
            <a:ext cx="882324" cy="996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24C58PIC8Ck7W76JVDY11_PIC2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3" t="63858" r="51044" b="4452"/>
          <a:stretch/>
        </p:blipFill>
        <p:spPr bwMode="auto">
          <a:xfrm>
            <a:off x="176366" y="81126"/>
            <a:ext cx="867961" cy="89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8264" y="6123194"/>
            <a:ext cx="906415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ВНИМАТЕЛЬНЫМИ И ОСТОРОЖНЫМИ!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USER\Desktop\hello_html_m15992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12" y="0"/>
            <a:ext cx="10397598" cy="8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e68d8a4b8ec57011715c4f6c900f5e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96" y="3700373"/>
            <a:ext cx="1872208" cy="20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201901243252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r="21080"/>
          <a:stretch/>
        </p:blipFill>
        <p:spPr bwMode="auto">
          <a:xfrm>
            <a:off x="9131937" y="3505268"/>
            <a:ext cx="2851888" cy="1909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159</Words>
  <Application>Microsoft Office PowerPoint</Application>
  <PresentationFormat>Произвольный</PresentationFormat>
  <Paragraphs>17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DOROGA</cp:lastModifiedBy>
  <cp:revision>36</cp:revision>
  <dcterms:created xsi:type="dcterms:W3CDTF">2017-06-20T12:12:29Z</dcterms:created>
  <dcterms:modified xsi:type="dcterms:W3CDTF">2020-10-14T06:41:37Z</dcterms:modified>
</cp:coreProperties>
</file>