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33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27153"/>
            <a:ext cx="121697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6414" y="89754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КАНИКУЛЫ!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31" y="1311331"/>
            <a:ext cx="71963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 – это время повышенной опасности для детей и подростков;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время, только вы, родители несёте ответственность за жизнь и здоровье детей;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должны знать, где и с кем находится ваш ребёнок;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привычку у ребёнка всегда сообщать вам где и с кем он находиться;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знать друзей своих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 их родителей;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контролируемом досуге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ваших детей;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уделить максимум времени детям в эти дни;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номер экстренных служб 112!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3039" y="1916832"/>
            <a:ext cx="4526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 общие правила безопасного поведения на каникулах: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улице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Пожарная безопасность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с бездомными животными»;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электробезопасности».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6374" y="6123194"/>
            <a:ext cx="833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</a:t>
            </a: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РУКАХ!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A1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07"/>
            <a:ext cx="1055578" cy="12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586491_uchitel-i-deti-risun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79" y="77549"/>
            <a:ext cx="3240360" cy="17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4" y="5401146"/>
            <a:ext cx="3133255" cy="14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142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DOROGA</cp:lastModifiedBy>
  <cp:revision>38</cp:revision>
  <dcterms:created xsi:type="dcterms:W3CDTF">2017-06-20T12:12:29Z</dcterms:created>
  <dcterms:modified xsi:type="dcterms:W3CDTF">2019-02-13T11:16:01Z</dcterms:modified>
</cp:coreProperties>
</file>