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300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27154"/>
            <a:ext cx="121697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20686" y="95946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ЗИМА!  САМОКАТЫ!  ОПАСНО!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513" y="1533651"/>
            <a:ext cx="69025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большой мегаполис с интенсивным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движением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самокатов, велосипедов и других средств передвижения опасно для жизни и здоровья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Самокаты, велосипеды и другие средства передвижения зимой полностью утрачивают способность 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торможению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Хрупкий пластик - лопается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бывает «зимних» самокатов 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уловки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маркетологов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сковывает движения детей, нарушается координация – приводит к травмам и опасным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ситуациям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не возможно очистить от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7591" y="1609701"/>
            <a:ext cx="47182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гололёд, сугробы,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неровности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зимнее время года пешехода сложнее заметить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видимость для водителя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Дворовые территории ОПАСНЫ –стоящий и движущийся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и маршруте следования держите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за руку и не упускайте из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ребёнка нужно за кисть (за запястье)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USER\Desktop\Gerb_FKU_NIC_BDD_MVD_Rossii(2)-150x2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6192" r="15089" b="5334"/>
          <a:stretch>
            <a:fillRect/>
          </a:stretch>
        </p:blipFill>
        <p:spPr bwMode="auto">
          <a:xfrm>
            <a:off x="-12383" y="0"/>
            <a:ext cx="1349198" cy="1600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900" y="6322294"/>
            <a:ext cx="833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</a:t>
            </a: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РУКАХ!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T903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358" y="57974"/>
            <a:ext cx="1583881" cy="1510696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145</Words>
  <Application>Microsoft Office PowerPoint</Application>
  <PresentationFormat>Произвольный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DOROGA</cp:lastModifiedBy>
  <cp:revision>29</cp:revision>
  <dcterms:created xsi:type="dcterms:W3CDTF">2017-06-20T12:12:29Z</dcterms:created>
  <dcterms:modified xsi:type="dcterms:W3CDTF">2020-10-14T05:10:30Z</dcterms:modified>
</cp:coreProperties>
</file>