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2" y="-300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021" y="957324"/>
            <a:ext cx="10729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езопасности во время каникул 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231" y="1527901"/>
            <a:ext cx="659415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в возрасте до 16 лет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находится без сопровождения взрослых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игорных организациях, кафе, ресторанах, барах, где продаётся на разлив алкогольная продукция;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после 22:00 запрещено находится в интернет-клубах, дискотеках и других развлекательных заведениях;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запрещено курить, употреблять токсические и наркотические вещества, алкогольную и спиртосодержащую продукцию, пиво и напитки изготовляемые на основе его;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подростками указанных требований, несовершеннолетние и их родители будут привлечены к уголовной и административной ответственности.</a:t>
            </a:r>
            <a:endParaRPr lang="ru-RU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0230" y="6165304"/>
            <a:ext cx="9793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контролируйте, где и с кем находится ваш ребёнок</a:t>
            </a: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s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3469" b="30469"/>
          <a:stretch/>
        </p:blipFill>
        <p:spPr bwMode="auto">
          <a:xfrm rot="21049848">
            <a:off x="376689" y="271719"/>
            <a:ext cx="3127764" cy="9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6588943" y="1575421"/>
            <a:ext cx="5588247" cy="43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Посещения подростками общественных мест регулируется федеральными законами нашей страны. А именно: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Конституцией РФ;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Семейным Кодексом РФ;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Законом «Об основных гарантиях прав ребенка в РФ».</a:t>
            </a:r>
          </a:p>
          <a:p>
            <a:pPr algn="l"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</a:rPr>
              <a:t>Общими правилами является разрешение находится в ночное время на улице или в заведении: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лицам младше 16 лет разрешено находится вне дома до 22,00 часов;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лицам от 16-18 лет, позволено находится на улице до 23,00 часов.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В обоих случаях выходить из дома разрешается правительством только с 6,00 утра. В иных ситуациях во время комендантского часа они имеют право находится где-либо вне стен дома только в присутствии родителей, либо вы присутствии лиц, которые имеют право брать на себя подобную ответственность.</a:t>
            </a:r>
          </a:p>
          <a:p>
            <a:pPr algn="l">
              <a:defRPr/>
            </a:pPr>
            <a:endParaRPr lang="ru-RU" sz="2400" dirty="0" smtClean="0">
              <a:solidFill>
                <a:srgbClr val="000066"/>
              </a:solidFill>
            </a:endParaRPr>
          </a:p>
          <a:p>
            <a:pPr algn="l">
              <a:defRPr/>
            </a:pPr>
            <a:endParaRPr lang="ru-RU" sz="2400" dirty="0"/>
          </a:p>
        </p:txBody>
      </p:sp>
      <p:pic>
        <p:nvPicPr>
          <p:cNvPr id="8" name="Picture 2" descr="C:\Users\USER\Desktop\Картинки для мессенджер\Childhood-PNG-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743" y="506"/>
            <a:ext cx="2622029" cy="15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1927</TotalTime>
  <Words>244</Words>
  <Application>Microsoft Office PowerPoint</Application>
  <PresentationFormat>Произвольный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DOROGA</cp:lastModifiedBy>
  <cp:revision>47</cp:revision>
  <dcterms:created xsi:type="dcterms:W3CDTF">2017-06-20T12:12:29Z</dcterms:created>
  <dcterms:modified xsi:type="dcterms:W3CDTF">2019-06-18T10:52:55Z</dcterms:modified>
</cp:coreProperties>
</file>